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97" r:id="rId4"/>
    <p:sldId id="258" r:id="rId5"/>
    <p:sldId id="279" r:id="rId6"/>
    <p:sldId id="259" r:id="rId7"/>
    <p:sldId id="283" r:id="rId8"/>
    <p:sldId id="281" r:id="rId9"/>
    <p:sldId id="282" r:id="rId10"/>
    <p:sldId id="267" r:id="rId11"/>
    <p:sldId id="284" r:id="rId12"/>
    <p:sldId id="270" r:id="rId13"/>
    <p:sldId id="286" r:id="rId14"/>
    <p:sldId id="285" r:id="rId15"/>
    <p:sldId id="280" r:id="rId16"/>
    <p:sldId id="287" r:id="rId17"/>
    <p:sldId id="268" r:id="rId18"/>
    <p:sldId id="296" r:id="rId19"/>
    <p:sldId id="271" r:id="rId20"/>
    <p:sldId id="293" r:id="rId21"/>
    <p:sldId id="272" r:id="rId22"/>
    <p:sldId id="275" r:id="rId23"/>
    <p:sldId id="290" r:id="rId24"/>
    <p:sldId id="289" r:id="rId25"/>
    <p:sldId id="265" r:id="rId26"/>
    <p:sldId id="294" r:id="rId27"/>
    <p:sldId id="278" r:id="rId28"/>
    <p:sldId id="266" r:id="rId29"/>
    <p:sldId id="295" r:id="rId30"/>
    <p:sldId id="288" r:id="rId31"/>
    <p:sldId id="277" r:id="rId32"/>
    <p:sldId id="298" r:id="rId33"/>
    <p:sldId id="300" r:id="rId34"/>
    <p:sldId id="301" r:id="rId35"/>
    <p:sldId id="299" r:id="rId36"/>
    <p:sldId id="302" r:id="rId37"/>
    <p:sldId id="303" r:id="rId38"/>
    <p:sldId id="291" r:id="rId39"/>
    <p:sldId id="292" r:id="rId40"/>
    <p:sldId id="263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555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964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26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3165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232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889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985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055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35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661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AB26A-56EE-413C-8493-65EB8484516F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532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AB26A-56EE-413C-8493-65EB8484516F}" type="datetimeFigureOut">
              <a:rPr lang="ru-RU" smtClean="0"/>
              <a:t>20.04.2015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A4A061-B343-46D7-8C04-94C61757C6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5805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jp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erminator-Muzyka-iz-fil_ma(muzbaron.co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63888" y="3284984"/>
            <a:ext cx="676736" cy="676736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772400" cy="208823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Бронетанковая техника  ХХ века</a:t>
            </a:r>
            <a:endParaRPr lang="ru-RU" sz="4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4365104"/>
            <a:ext cx="6400800" cy="2304256"/>
          </a:xfrm>
          <a:blipFill>
            <a:blip r:embed="rId5"/>
            <a:stretch>
              <a:fillRect/>
            </a:stretch>
          </a:blipFill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436096" y="2564904"/>
            <a:ext cx="3382914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Автор: </a:t>
            </a:r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ученик 4 </a:t>
            </a:r>
            <a: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«Б» </a:t>
            </a:r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класса</a:t>
            </a:r>
            <a:r>
              <a:rPr lang="ru-RU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МАОУ </a:t>
            </a:r>
            <a: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СОШ №14</a:t>
            </a:r>
            <a:b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Серов </a:t>
            </a:r>
            <a: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Свердловской обл.</a:t>
            </a:r>
            <a:b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Помаскин</a:t>
            </a:r>
            <a: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Григорий</a:t>
            </a:r>
            <a:b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Руководитель</a:t>
            </a:r>
            <a:r>
              <a:rPr lang="ru-RU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ru-RU" b="1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Помаскин</a:t>
            </a:r>
            <a:r>
              <a:rPr lang="ru-RU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Олег Николаевич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33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1"/>
      <p:bldP spid="3" grpId="1" uiExpand="1" build="p" animBg="1"/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10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71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158" t="36099" r="33010" b="31314"/>
          <a:stretch/>
        </p:blipFill>
        <p:spPr>
          <a:xfrm>
            <a:off x="0" y="836712"/>
            <a:ext cx="9157426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77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43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299" t="14070" r="29533" b="23458"/>
          <a:stretch/>
        </p:blipFill>
        <p:spPr>
          <a:xfrm>
            <a:off x="0" y="692696"/>
            <a:ext cx="9144000" cy="5720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43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474" t="25504" r="28808" b="32596"/>
          <a:stretch/>
        </p:blipFill>
        <p:spPr>
          <a:xfrm>
            <a:off x="0" y="1052736"/>
            <a:ext cx="9135164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295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67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721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19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21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39752" y="1844824"/>
            <a:ext cx="6347048" cy="4281339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Цель проекта:</a:t>
            </a:r>
          </a:p>
          <a:p>
            <a:r>
              <a:rPr lang="ru-RU" sz="2800" b="1" dirty="0" smtClean="0"/>
              <a:t>Исследование бронетанковой техники 30 – 60 годов ХХ века при помощи компьютерной игры </a:t>
            </a:r>
            <a:r>
              <a:rPr lang="en-US" sz="2800" b="1" dirty="0" smtClean="0"/>
              <a:t>Word of tanks</a:t>
            </a:r>
            <a:endParaRPr lang="ru-RU" sz="2800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181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439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668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2" t="9087" r="20935" b="20800"/>
          <a:stretch/>
        </p:blipFill>
        <p:spPr>
          <a:xfrm>
            <a:off x="1846" y="404664"/>
            <a:ext cx="9064134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566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67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66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Танковый музей в г. Верхняя Пышма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8066"/>
            <a:ext cx="9144000" cy="483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163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38066"/>
            <a:ext cx="9144000" cy="5436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308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66"/>
          <a:stretch/>
        </p:blipFill>
        <p:spPr bwMode="auto">
          <a:xfrm>
            <a:off x="0" y="619536"/>
            <a:ext cx="9143999" cy="5510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06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24"/>
            <a:ext cx="9144000" cy="6858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5834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6"/>
            <a:ext cx="9144000" cy="6858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291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339752" y="1844824"/>
            <a:ext cx="6347048" cy="4281339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Задачи проекта:</a:t>
            </a:r>
          </a:p>
          <a:p>
            <a:r>
              <a:rPr lang="ru-RU" sz="2800" b="1" dirty="0" smtClean="0"/>
              <a:t>Описать игру </a:t>
            </a:r>
            <a:r>
              <a:rPr lang="en-US" sz="2800" b="1" dirty="0" smtClean="0"/>
              <a:t>Word of tanks</a:t>
            </a:r>
          </a:p>
          <a:p>
            <a:r>
              <a:rPr lang="ru-RU" sz="2800" b="1" dirty="0" smtClean="0"/>
              <a:t>Рассмотреть историю развития танкостроения</a:t>
            </a:r>
          </a:p>
          <a:p>
            <a:r>
              <a:rPr lang="ru-RU" sz="2800" b="1" dirty="0" smtClean="0"/>
              <a:t>Выявить положительное влияние игры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071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17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53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Мои документы\Танковый музей в Верхней Пышме\P107009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8"/>
          <a:stretch/>
        </p:blipFill>
        <p:spPr bwMode="auto">
          <a:xfrm>
            <a:off x="-1527" y="620688"/>
            <a:ext cx="9141522" cy="5669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25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5" r="1631"/>
          <a:stretch/>
        </p:blipFill>
        <p:spPr bwMode="auto">
          <a:xfrm>
            <a:off x="0" y="727685"/>
            <a:ext cx="9144000" cy="533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69743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0" y="836712"/>
            <a:ext cx="9217023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521218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29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57" r="12156"/>
          <a:stretch/>
        </p:blipFill>
        <p:spPr bwMode="auto">
          <a:xfrm>
            <a:off x="179512" y="-25628"/>
            <a:ext cx="8820472" cy="6911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18018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872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62180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37" t="25495" r="24850" b="19072"/>
          <a:stretch/>
        </p:blipFill>
        <p:spPr>
          <a:xfrm>
            <a:off x="1691680" y="554"/>
            <a:ext cx="5989675" cy="6857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96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24" r="16916"/>
          <a:stretch/>
        </p:blipFill>
        <p:spPr>
          <a:xfrm>
            <a:off x="0" y="-22046"/>
            <a:ext cx="9108504" cy="6880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032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340768"/>
            <a:ext cx="7200800" cy="374441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Объект исследования</a:t>
            </a:r>
          </a:p>
          <a:p>
            <a:pPr marL="0" indent="0">
              <a:buNone/>
            </a:pPr>
            <a:r>
              <a:rPr lang="ru-RU" b="1" dirty="0" smtClean="0"/>
              <a:t>Компьютерная игра </a:t>
            </a:r>
            <a:r>
              <a:rPr lang="en-US" b="1" dirty="0" smtClean="0"/>
              <a:t>World of Tanks</a:t>
            </a: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</a:rPr>
              <a:t>Предмет исследования</a:t>
            </a:r>
          </a:p>
          <a:p>
            <a:pPr marL="0" indent="0">
              <a:buNone/>
            </a:pPr>
            <a:r>
              <a:rPr lang="ru-RU" b="1" dirty="0" smtClean="0"/>
              <a:t>Бронетехника 30-х – 60-х годов ХХ века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Метод исследования</a:t>
            </a:r>
          </a:p>
          <a:p>
            <a:pPr marL="0" indent="0">
              <a:buNone/>
            </a:pPr>
            <a:r>
              <a:rPr lang="ru-RU" b="1" dirty="0" smtClean="0"/>
              <a:t>Наблюдение и сравнение реальных танков и их моделей </a:t>
            </a:r>
            <a:r>
              <a:rPr lang="ru-RU" b="1" smtClean="0"/>
              <a:t>в игре</a:t>
            </a:r>
            <a:endParaRPr lang="ru-RU" b="1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3281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48881"/>
            <a:ext cx="8229600" cy="13681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 smtClean="0">
                <a:solidFill>
                  <a:srgbClr val="FF0000"/>
                </a:solidFill>
              </a:rPr>
              <a:t>Спасибо за внимание!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67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23728" y="1772816"/>
            <a:ext cx="6192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Гипотеза исследования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75656" y="2420888"/>
            <a:ext cx="73448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smtClean="0"/>
              <a:t>Покажем</a:t>
            </a:r>
            <a:r>
              <a:rPr lang="ru-RU" sz="3200" b="1" dirty="0" smtClean="0"/>
              <a:t>, что данная компьютерная </a:t>
            </a:r>
            <a:r>
              <a:rPr lang="ru-RU" sz="3200" b="1" smtClean="0"/>
              <a:t>игра </a:t>
            </a:r>
            <a:r>
              <a:rPr lang="en-US" sz="3200" b="1" dirty="0" smtClean="0"/>
              <a:t>Word of tanks </a:t>
            </a:r>
            <a:r>
              <a:rPr lang="ru-RU" sz="3200" b="1" dirty="0" smtClean="0"/>
              <a:t>вызывает интерес к реальной танковой технике и побуждает к изучению героической истории нашей страны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381038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74" y="-5306"/>
            <a:ext cx="9151074" cy="6863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2"/>
            <a:ext cx="9144000" cy="6857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882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663" t="19554" r="29440" b="26781"/>
          <a:stretch/>
        </p:blipFill>
        <p:spPr>
          <a:xfrm>
            <a:off x="0" y="836713"/>
            <a:ext cx="9153904" cy="5223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59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682" t="13240" r="26822" b="27944"/>
          <a:stretch/>
        </p:blipFill>
        <p:spPr>
          <a:xfrm>
            <a:off x="0" y="1052736"/>
            <a:ext cx="9101487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25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76" t="21880" r="29346" b="28941"/>
          <a:stretch/>
        </p:blipFill>
        <p:spPr>
          <a:xfrm>
            <a:off x="7137" y="1340768"/>
            <a:ext cx="9195618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44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112</Words>
  <Application>Microsoft Office PowerPoint</Application>
  <PresentationFormat>Экран (4:3)</PresentationFormat>
  <Paragraphs>20</Paragraphs>
  <Slides>40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Тема Office</vt:lpstr>
      <vt:lpstr>Бронетанковая техника  ХХ 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Танковый музей в г. Верхняя Пышма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Oleg Pomaskin</dc:creator>
  <cp:lastModifiedBy>Папа</cp:lastModifiedBy>
  <cp:revision>90</cp:revision>
  <dcterms:created xsi:type="dcterms:W3CDTF">2014-09-23T10:42:53Z</dcterms:created>
  <dcterms:modified xsi:type="dcterms:W3CDTF">2015-04-20T15:22:33Z</dcterms:modified>
</cp:coreProperties>
</file>